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B474D-4148-4EED-A4E2-E4AD6B48600B}" v="16" dt="2026-01-14T22:18:00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5T07:11:09.7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21 203 24575,'7'-1'0,"0"0"0,0 0 0,0-1 0,0 0 0,0 0 0,0-1 0,-1 0 0,0 0 0,1 0 0,-1-1 0,0 0 0,8-6 0,-14 8 0,1 0 0,0 0 0,0 1 0,0-1 0,-1 0 0,1 0 0,-1 0 0,0 0 0,1 0 0,-1 0 0,0 0 0,0 0 0,0 0 0,0 0 0,-1 0 0,1 0 0,-1 0 0,1 0 0,-1 0 0,1 1 0,-1-1 0,0 0 0,0 0 0,0 1 0,-2-4 0,-2-2 0,0 1 0,0-1 0,0 1 0,-12-9 0,13 11 0,-1 0 0,-1 0 0,1 1 0,0 0 0,-1 0 0,0 0 0,1 1 0,-1 0 0,0 0 0,0 0 0,-7 0 0,12 1 0,6-2 0,-1 0 0,1 1 0,0-1 0,0 1 0,0 0 0,0 0 0,11-2 0,-14 3 8,6 0-283,0 0 1,0-1-1,-1 0 1,14-5-1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10:02.677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1,'5056'0,"-5728"0,1040 0,-344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10:22.279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0,'10970'0,"-14131"0,3128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10:27.20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1,'10791'0,"-10954"0,572 0,-493 0,78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10:40.331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1,'10791'0,"-10954"0,572 0,-493 0,78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10:43.509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1,'10791'0,"-10954"0,572 0,-493 0,78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5T07:11:10.9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20 24575,'-1'0'0,"-1"-1"0,-2-1 0,-1 0 0,-1 0 0,1 0 0,1-1 0,4 1 0,1 0 0,2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5T07:11:14.0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220 117 24575,'12'2'0,"0"0"0,0 0 0,0 1 0,0 1 0,-1 0 0,0 1 0,0 0 0,0 0 0,0 1 0,10 8 0,-4-3 0,1-1 0,26 10 0,-42-19 0,0 0 0,1-1 0,-1 1 0,0-1 0,1 1 0,-1-1 0,0 0 0,1 0 0,-1 0 0,1 0 0,-1 0 0,0-1 0,1 1 0,-1-1 0,0 1 0,1-1 0,-1 0 0,0 0 0,0 0 0,0 0 0,0 0 0,0-1 0,0 1 0,0 0 0,0-1 0,0 0 0,-1 1 0,1-1 0,-1 0 0,1 0 0,-1 0 0,0 0 0,0 0 0,0 0 0,0 0 0,0-1 0,1-3 0,1-2 0,-1 0 0,0-1 0,0 1 0,-1 0 0,0 0 0,-1-1 0,1 1 0,-2 0 0,-1-16 0,0 21 0,1-1 0,-1 1 0,0-1 0,0 1 0,0 0 0,0 0 0,0 0 0,-1 0 0,1 0 0,-1 1 0,0-1 0,0 1 0,0-1 0,0 1 0,0 0 0,-1 0 0,1 1 0,0-1 0,-1 1 0,0 0 0,1-1 0,-6 1 0,-8-4 0,0 1 0,0 1 0,-25-1 0,31 3 0,0 1 0,1 0 0,-1 0 0,1 1 0,-1 1 0,1 0 0,-1 0 0,1 1 0,0 0 0,0 0 0,0 1 0,0 1 0,-9 6 0,-14 7 0,-98 61 0,92-61-1365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5T07:11:17.8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607 49 24575,'-35'-2'0,"-61"-11"0,62 7 0,0 2 0,-36 0 0,20 5 72,3 1-360,-1-3 1,0-1 0,0-2-1,-48-11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5T06:57:33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326 24575,'658'0'0,"-623"1"0,44 8 0,-45-4 0,47 1 0,95 3 0,-137-6 0,42 10 0,43 7 0,-65-12 0,0 3 0,0 2 0,80 29 0,-46 2 0,-92-44 0,0 1 0,0 0 0,0-1 0,1 1 0,-1-1 0,0 1 0,0-1 0,0 0 0,1 1 0,-1-1 0,0 0 0,0 0 0,1 0 0,-1 0 0,0 0 0,0 0 0,1 0 0,-1-1 0,0 1 0,0 0 0,0-1 0,1 1 0,-1-1 0,2 0 0,-3 0 0,1 0 0,0-1 0,0 1 0,-1 0 0,1 0 0,-1-1 0,1 1 0,-1 0 0,1-1 0,-1 1 0,0 0 0,0-1 0,0 1 0,1-1 0,-1 1 0,-1-1 0,1-1 0,-2-8 0,0 1 0,0 0 0,-1 1 0,-6-17 0,5 18 0,1-1 0,-2 0 0,1 0 0,-1 1 0,-7-11 0,10 17 0,0 0 0,1 0 0,-1 0 0,0 0 0,0 1 0,0-1 0,-1 1 0,1-1 0,0 1 0,-1 0 0,1 0 0,0 0 0,-1 0 0,0 0 0,1 0 0,-1 1 0,1-1 0,-1 1 0,0 0 0,-4 0 0,-5 0 0,0 0 0,0 2 0,0-1 0,-1 2 0,2-1 0,-1 2 0,0 0 0,1 0 0,-1 1 0,1 0 0,1 1 0,-1 0 0,-11 9 0,21-14 0,0-1 0,-1 1 0,1 0 0,0-1 0,-1 0 0,1 1 0,-1-1 0,1 0 0,0 1 0,-1-1 0,1 0 0,-1 0 0,1 0 0,0-1 0,-1 1 0,1 0 0,-1 0 0,1-1 0,0 1 0,-1-1 0,1 1 0,0-1 0,-1 1 0,1-1 0,0 0 0,0 0 0,0 0 0,0 0 0,0 0 0,0 0 0,0 0 0,0 0 0,0 0 0,-1-2 0,-7-8 0,2 1 0,-13-22 0,14 21 0,2 5 0,1-1 0,-1 1 0,0 0 0,-1 1 0,1-1 0,-1 1 0,0 0 0,-1 0 0,-10-8 0,15 13 0,1 0 0,0 0 0,0 0 0,0 0 0,-1 0 0,1 0 0,0 0 0,0 0 0,-1 0 0,1 0 0,0 0 0,0 0 0,-1 0 0,1 0 0,0 0 0,0 1 0,0-1 0,-1 0 0,1 0 0,0 0 0,0 0 0,0 0 0,-1 0 0,1 1 0,0-1 0,0 0 0,0 0 0,0 0 0,0 1 0,-1-1 0,1 0 0,0 0 0,0 0 0,0 1 0,0-1 0,0 0 0,0 0 0,0 0 0,0 1 0,0-1 0,0 0 0,0 0 0,0 1 0,0-1 0,0 0 0,0 0 0,0 1 0,0-1 0,0 0 0,0 0 0,0 0 0,0 1 0,0-1 0,0 0 0,0 0 0,1 0 0,-1 1 0,5 15 0,13 16 0,1-1 0,1-1 0,2-1 0,36 39 0,-6-9 0,294 371 0,-346-430 0,0 1 0,0-1 0,0 0 0,0 0 0,1 1 0,-1-1 0,0 0 0,0 0 0,0 1 0,0-1 0,0 0 0,0 0 0,0 1 0,1-1 0,-1 0 0,0 1 0,0-1 0,0 0 0,0 0 0,0 1 0,0-1 0,0 0 0,-1 1 0,1-1 0,0 0 0,0 0 0,0 1 0,0-1 0,0 0 0,0 0 0,0 1 0,-1-1 0,1 0 0,0 0 0,0 1 0,0-1 0,-1 0 0,1 0 0,0 0 0,0 1 0,0-1 0,-1 0 0,1 0 0,0 0 0,0 0 0,-1 0 0,1 0 0,0 0 0,-1 1 0,1-1 0,0 0 0,0 0 0,-1 0 0,1 0 0,0 0 0,-1 0 0,1 0 0,0 0 0,0 0 0,-1-1 0,1 1 0,0 0 0,-1 0 0,-29 0 0,17-1 0,-1 3 0,0 1 0,1 1 0,-1 0 0,1 1 0,0 0 0,0 1 0,1 0 0,0 1 0,-13 10 0,4-4 0,-35 15 0,-92 42 0,118-65 0,14-2 0,30 0 0,202 14 0,-160-8 0,-44-7 0,-39-7 0,-686-104 0,9 52 0,662 52 0,31 3 0,0 1 0,-1 0 0,-11 0 0,17 3 0,0-1 0,1 2 0,-1-1 0,1 0 0,0 1 0,-1 0 0,1 0 0,0 1 0,1-1 0,-7 7 0,-20 12 0,-43 10 0,73-31 0,0-1 0,-1 1 0,1-1 0,0 1 0,0-1 0,-1 1 0,1 0 0,0 0 0,0 0 0,0 0 0,0 0 0,0 0 0,0 0 0,0 0 0,0 0 0,1 0 0,-1 0 0,0 1 0,1-1 0,-1 0 0,1 0 0,-1 1 0,1-1 0,-1 0 0,1 1 0,0-1 0,0 1 0,0-1 0,0 0 0,0 1 0,0-1 0,0 1 0,0-1 0,1 0 0,-1 1 0,0-1 0,1 0 0,-1 1 0,1-1 0,-1 0 0,1 0 0,0 1 0,0-1 0,-1 0 0,1 0 0,2 1 0,-1 3 0,2-1 0,-1 0 0,0 0 0,1-1 0,0 1 0,0-1 0,0 0 0,0 0 0,0 0 0,1 0 0,7 3 0,2-4 0,0 0 0,-1 0 0,1-1 0,0-1 0,27-3 0,6 0 0,-5 4 0,-7 0 0,0-2 0,-1-1 0,62-11 0,-76 9 0,1 1 0,-1 1 0,1 0 0,24 3 0,87 10 0,-55-3 0,160 6 0,-204-11 0,0-2 0,44-3 0,-63-2 0,-17-2 0,-24-3 0,-773-115-4846,775 121 4777,-105-16 556,24 3 1727,-179-5 0,159 22-2214,-234-31 0,327 25 0,-65-2 0,88 6 0,-1-1 0,1 0 0,0 0 0,-1-1 0,1 0 0,0-1 0,1 0 0,-1-1 0,-16-10 0,11 6 0,0 1 0,-30-10 0,17 11 0,-1 1 0,0 2 0,-32-1 0,26 3 0,-58-12 0,-59-20 0,152 34 0,-1 0 0,1 0 0,0 0 0,-1 0 0,1 0 0,0 0 0,-1 0 0,1 0 0,0 0 0,-1 0 0,1 0 0,0 0 0,-1-1 0,1 1 0,0 0 0,0 0 0,-1 0 0,1-1 0,0 1 0,0 0 0,-1 0 0,1-1 0,0 1 0,0 0 0,0 0 0,-1-1 0,1 1 0,0 0 0,0-1 0,0 1 0,0 0 0,0-1 0,-1 1 0,11-8 0,31-7 0,-28 11 0,-10 3 0,6-2 0,0 0 0,0-1 0,-1 0 0,0-1 0,11-6 0,-16 8 0,0 0 0,0-1 0,0 1 0,-1-1 0,1 1 0,-1-1 0,0 0 0,0 0 0,0 0 0,0 0 0,-1 0 0,1 0 0,-1 0 0,1-6 0,19-93 0,-5 17 0,3 1 0,50-132 0,-41 129 0,-26 83 0,1 1 0,0-1 0,0 1 0,1 0 0,-1 0 0,1 0 0,0 0 0,0 1 0,0-1 0,0 1 0,1 0 0,5-3 0,59-27 0,-65 31 0,1 0 0,-1 0 0,1 1 0,-1 0 0,1 0 0,0 0 0,-1 1 0,1-1 0,0 1 0,0 0 0,5 1 0,-2 1 0,0 1 0,-1-1 0,0 1 0,1 1 0,12 7 0,-5-3 0,1 0 0,1-1 0,0-1 0,0-1 0,18 4 0,87 8 0,-77-12 0,50 12 0,-90-16 0,0 1 0,0 0 0,0 0 0,0 0 0,-1 1 0,1 0 0,-1 0 0,0 0 0,1 0 0,-1 1 0,-1-1 0,1 1 0,0 0 0,-1 0 0,0 0 0,0 1 0,0-1 0,-1 1 0,0 0 0,1 0 0,-2 0 0,1 0 0,0 0 0,-1 0 0,1 7 0,2 15 0,-1 0 0,-2 0 0,-3 49 0,1-31 0,-1-22 0,1-13 0,1 1 0,0 0 0,2 18 0,-2-27 0,0 0 0,1 0 0,-1 0 0,1 0 0,-1-1 0,1 1 0,0 0 0,-1-1 0,1 1 0,0 0 0,0-1 0,0 1 0,1-1 0,-1 1 0,0-1 0,0 0 0,1 1 0,-1-1 0,1 0 0,-1 0 0,1 0 0,-1 0 0,1 0 0,0-1 0,0 1 0,-1 0 0,3 0 0,25 3 0,43 1 0,0 0 0,17 6 0,0 4 0,-1 3 0,157 55 0,-199-52 0,-28-13 0,0 0 0,28 7 0,62 11 0,1-4 0,0-5 0,176 3 0,-252-19 0,-5-1 0,-1 0 0,31-5 0,-78 0 0,-23 2 0,-239 0 0,-335-15 0,562 14 0,8 1 0,-72-13 0,115 14 0,1 1 0,-1-1 0,0 1 0,1-1 0,-1 0 0,1-1 0,-1 1 0,1 0 0,0-1 0,0 0 0,0 0 0,0 0 0,1 0 0,-1 0 0,-3-8 0,-3-5 0,0 0 0,-7-22 0,11 24 0,-8-22 0,9 24 0,0 1 0,0 0 0,-12-20 0,-21-39 0,-14-5 0,51 75 0,0-1 0,-1 1 0,1 0 0,0 0 0,0-1 0,0 1 0,-1 0 0,1 0 0,0-1 0,0 1 0,0 0 0,0-1 0,0 1 0,0 0 0,0-1 0,-1 1 0,1 0 0,0-1 0,0 1 0,0 0 0,0-1 0,1 1 0,-1-1 0,0 1 0,0 0 0,0-1 0,0 1 0,0 0 0,0 0 0,0-1 0,1 1 0,-1 0 0,0-1 0,0 1 0,0 0 0,1 0 0,-1-1 0,0 1 0,18-5 0,24 6 0,-40-1 0,15 2 0,0 1 0,-1 0 0,1 1 0,-1 1 0,0 1 0,-1 0 0,0 1 0,0 1 0,15 9 0,-23-13 0,0 0 0,0 0 0,0 0 0,1-1 0,0 0 0,-1-1 0,1 0 0,0 0 0,0 0 0,0-1 0,0-1 0,0 1 0,1-1 0,-1 0 0,0-1 0,10-2 0,27-2 0,-32 4 0,1 0 0,0-2 0,24-6 0,12-6 0,-83 15 0,-108 31 0,94-18 0,-1-3 0,0-2 0,-79 4 0,-28-2 0,-1 1 0,145-10 0,0 1 0,1 0 0,-1 1 0,0 0 0,1 0 0,0 2 0,0-1 0,0 1 0,-13 9 0,-19 8 0,37-19 0,0 0 0,-1 1 0,1-1 0,1 1 0,-1 1 0,0-1 0,1 1 0,0 0 0,0 0 0,0 0 0,1 0 0,0 0 0,0 1 0,0 0 0,1 0 0,0-1 0,-3 13 0,0 3 0,1 1 0,1 0 0,-1 40 0,5-38 0,0 0 0,2-1 0,11 42 0,-5-23 0,-7-31 0,0 0 0,-1 0 0,0 1 0,0-1 0,-2 12 0,0-18 0,0 0 0,1-1 0,-2 1 0,1 0 0,0-1 0,-1 1 0,0-1 0,0 0 0,0 1 0,-1-1 0,0 0 0,1 0 0,-1-1 0,-4 5 0,-11 7 0,1-1 0,-2-1 0,0-1 0,-39 20 0,-17 10 0,69-40 0,0 0 0,-1 0 0,1-1 0,0 1 0,-1-1 0,1 0 0,-1-1 0,1 0 0,-1 0 0,-10-2 0,4 2 0,-10-2 0,1 0 0,-1-2 0,1 0 0,-40-14 0,47 13 0,1-1 0,0-1 0,0 0 0,0-1 0,1 0 0,0-1 0,0 0 0,-11-12 0,23 20 0,1 0 0,-1 0 0,0 0 0,1 0 0,-1 0 0,1-1 0,-1 1 0,1 0 0,0 0 0,0 0 0,-1 0 0,1 0 0,0-1 0,0 1 0,0 0 0,0 0 0,0 0 0,0-1 0,0 1 0,1 0 0,-1 0 0,0 0 0,1 0 0,-1 0 0,2-2 0,17-31 0,-10 20 0,-1 3 0,0 0 0,0 1 0,1 0 0,0 1 0,1-1 0,0 2 0,0-1 0,1 2 0,0-1 0,1 1 0,-1 1 0,1 0 0,18-6 0,-27 11 0,-1 0 0,1 1 0,-1-1 0,1 0 0,-1 1 0,1 0 0,-1-1 0,1 1 0,0 0 0,-1 0 0,1 0 0,-1 1 0,1-1 0,-1 1 0,1-1 0,-1 1 0,1 0 0,-1 0 0,1 0 0,-1 0 0,0 1 0,0-1 0,1 0 0,-1 1 0,0 0 0,0-1 0,-1 1 0,1 0 0,0 0 0,1 2 0,5 8 0,-1 0 0,0 0 0,0 0 0,7 22 0,-3-6 0,-1-7 0,42 82 0,-43-89 0,-1 0 0,2-1 0,-1 0 0,2 0 0,11 10 0,-18-21 0,-1 0 0,0 0 0,1-1 0,-1 1 0,1-1 0,-1 0 0,1 0 0,-1 0 0,1 0 0,0 0 0,0-1 0,-1 0 0,1 0 0,0 0 0,0 0 0,-1-1 0,6 0 0,9-3 0,0 0 0,18-7 0,34-8 0,-49 14 0,0 0 0,0-2 0,27-12 0,-38 13 0,0 1 0,0 1 0,1-1 0,-1 2 0,1-1 0,0 2 0,0-1 0,0 1 0,17 0 0,-24 2 0,-1 0 0,0-1 0,1 1 0,-1-1 0,0 1 0,0-1 0,0 0 0,0 0 0,1-1 0,-1 1 0,-1 0 0,1-1 0,4-3 0,6-3 0,-4 4 0,1 0 0,-1 1 0,15-4 0,-4 2 0,-8 2 9,0 1 0,0 1 0,0 0 0,0 1-1,20 1 1,1 1-1427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09:40.356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0,'4933'0,"-4915"0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09:47.038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1,'4881'0,"-4866"0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09:51.688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1,'4935'0,"-5065"0,108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14T22:09:55.843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0,'4833'0,"-4809"0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4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1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8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9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2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30.png"/><Relationship Id="rId18" Type="http://schemas.openxmlformats.org/officeDocument/2006/relationships/customXml" Target="../ink/ink12.xml"/><Relationship Id="rId3" Type="http://schemas.openxmlformats.org/officeDocument/2006/relationships/image" Target="../media/image25.png"/><Relationship Id="rId21" Type="http://schemas.openxmlformats.org/officeDocument/2006/relationships/customXml" Target="../ink/ink14.xml"/><Relationship Id="rId7" Type="http://schemas.openxmlformats.org/officeDocument/2006/relationships/image" Target="../media/image200.png"/><Relationship Id="rId12" Type="http://schemas.openxmlformats.org/officeDocument/2006/relationships/customXml" Target="../ink/ink9.xml"/><Relationship Id="rId17" Type="http://schemas.openxmlformats.org/officeDocument/2006/relationships/image" Target="../media/image250.png"/><Relationship Id="rId2" Type="http://schemas.openxmlformats.org/officeDocument/2006/relationships/image" Target="../media/image24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11" Type="http://schemas.openxmlformats.org/officeDocument/2006/relationships/image" Target="../media/image220.png"/><Relationship Id="rId5" Type="http://schemas.openxmlformats.org/officeDocument/2006/relationships/image" Target="../media/image27.png"/><Relationship Id="rId15" Type="http://schemas.openxmlformats.org/officeDocument/2006/relationships/image" Target="../media/image240.png"/><Relationship Id="rId10" Type="http://schemas.openxmlformats.org/officeDocument/2006/relationships/customXml" Target="../ink/ink8.xml"/><Relationship Id="rId19" Type="http://schemas.openxmlformats.org/officeDocument/2006/relationships/image" Target="../media/image260.png"/><Relationship Id="rId4" Type="http://schemas.openxmlformats.org/officeDocument/2006/relationships/image" Target="../media/image26.png"/><Relationship Id="rId9" Type="http://schemas.openxmlformats.org/officeDocument/2006/relationships/image" Target="../media/image210.png"/><Relationship Id="rId1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AC15-E19C-15F5-ED42-E8AEBD85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3" b="3407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1F8DC-AC3F-A4F7-218B-D0EB15EA1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3266" y="1893965"/>
            <a:ext cx="9340644" cy="198680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BAIDA64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32092-4449-9427-7B88-C66C788B6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29" y="3973128"/>
            <a:ext cx="5199320" cy="1582098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Приветствуем вас на сегодняшней презентации</a:t>
            </a:r>
            <a:r>
              <a:rPr lang="en-US" dirty="0"/>
              <a:t> </a:t>
            </a:r>
            <a:r>
              <a:rPr lang="ru-RU" dirty="0"/>
              <a:t>курсового проекта. Мы подготовили материалы, которые помогут лучше понять наши цели и перспективы.</a:t>
            </a: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4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9F8CB-F330-F7B7-BF76-874C3E4C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3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98C31-8D26-D6E9-5EA8-A921CF9A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4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A7054-1CD0-755D-97BC-58D487EB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0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C301D-F939-D855-0F8D-8E0BAB72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91" b="695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200A6-FAF8-B084-0C66-C664D61A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BC0D7-A23C-B498-0D30-902D5397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90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0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A57B90-B92C-2765-7DEE-ADAF6DEF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27B1C-7A2F-537E-603A-7E2B7978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65" b="2"/>
          <a:stretch>
            <a:fillRect/>
          </a:stretch>
        </p:blipFill>
        <p:spPr>
          <a:xfrm>
            <a:off x="0" y="-1"/>
            <a:ext cx="12192000" cy="6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4C5F7EA-FBF7-EBC0-6FCF-CB083663F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9A4C0-F58B-9A14-F6B2-349A9E50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3" y="1689652"/>
            <a:ext cx="3406464" cy="19199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200" dirty="0"/>
              <a:t>будущее проекта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6EAA1-156C-BA21-ED10-F7AC91E2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8142"/>
          <a:stretch>
            <a:fillRect/>
          </a:stretch>
        </p:blipFill>
        <p:spPr>
          <a:xfrm>
            <a:off x="4824250" y="-1480"/>
            <a:ext cx="7367750" cy="4749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4C6DF-466E-CF39-3EDD-311A694890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43" r="13969" b="-1"/>
          <a:stretch>
            <a:fillRect/>
          </a:stretch>
        </p:blipFill>
        <p:spPr>
          <a:xfrm>
            <a:off x="4824250" y="4797981"/>
            <a:ext cx="2428750" cy="206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D9AC74-2D38-2758-1512-BA8A7CB3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39" b="-2"/>
          <a:stretch>
            <a:fillRect/>
          </a:stretch>
        </p:blipFill>
        <p:spPr>
          <a:xfrm>
            <a:off x="7303367" y="4797980"/>
            <a:ext cx="2422528" cy="2060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46AA9-D832-1B16-B7F8-290E5D8324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8" r="44567" b="-4"/>
          <a:stretch>
            <a:fillRect/>
          </a:stretch>
        </p:blipFill>
        <p:spPr>
          <a:xfrm>
            <a:off x="9776262" y="4797285"/>
            <a:ext cx="2415738" cy="20607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9F710B-1156-9BC4-32AB-4A345EDA949E}"/>
                  </a:ext>
                </a:extLst>
              </p14:cNvPr>
              <p14:cNvContentPartPr/>
              <p14:nvPr/>
            </p14:nvContentPartPr>
            <p14:xfrm>
              <a:off x="5034217" y="5579868"/>
              <a:ext cx="17827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9F710B-1156-9BC4-32AB-4A345EDA94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097" y="5573748"/>
                <a:ext cx="1794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2E45B6-C002-8D2F-DE71-DD0C672BCF2F}"/>
                  </a:ext>
                </a:extLst>
              </p14:cNvPr>
              <p14:cNvContentPartPr/>
              <p14:nvPr/>
            </p14:nvContentPartPr>
            <p14:xfrm>
              <a:off x="5043937" y="5845188"/>
              <a:ext cx="176292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2E45B6-C002-8D2F-DE71-DD0C672BCF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7817" y="5839068"/>
                <a:ext cx="17751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2F5045-415A-EC47-7FCB-7A7A7E951F6C}"/>
                  </a:ext>
                </a:extLst>
              </p14:cNvPr>
              <p14:cNvContentPartPr/>
              <p14:nvPr/>
            </p14:nvContentPartPr>
            <p14:xfrm>
              <a:off x="5063377" y="6061548"/>
              <a:ext cx="17766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2F5045-415A-EC47-7FCB-7A7A7E951F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7257" y="6055428"/>
                <a:ext cx="17888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6EA640-EDD9-6EC5-84D3-0119DADB9CE8}"/>
                  </a:ext>
                </a:extLst>
              </p14:cNvPr>
              <p14:cNvContentPartPr/>
              <p14:nvPr/>
            </p14:nvContentPartPr>
            <p14:xfrm>
              <a:off x="5083177" y="6238668"/>
              <a:ext cx="174888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6EA640-EDD9-6EC5-84D3-0119DADB9C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7057" y="6232548"/>
                <a:ext cx="1761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58D5B5-BC8D-0481-6A8C-A119DD68A2C2}"/>
                  </a:ext>
                </a:extLst>
              </p14:cNvPr>
              <p14:cNvContentPartPr/>
              <p14:nvPr/>
            </p14:nvContentPartPr>
            <p14:xfrm>
              <a:off x="5102977" y="6418308"/>
              <a:ext cx="18205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58D5B5-BC8D-0481-6A8C-A119DD68A2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6857" y="6412188"/>
                <a:ext cx="1832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0284630-77A4-24C7-E0D2-1020802E4550}"/>
                  </a:ext>
                </a:extLst>
              </p14:cNvPr>
              <p14:cNvContentPartPr/>
              <p14:nvPr/>
            </p14:nvContentPartPr>
            <p14:xfrm>
              <a:off x="5378377" y="1597908"/>
              <a:ext cx="39495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0284630-77A4-24C7-E0D2-1020802E45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2257" y="1591788"/>
                <a:ext cx="39618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5EF8C4-A666-63B2-DA35-CD8935B2D1E9}"/>
                  </a:ext>
                </a:extLst>
              </p14:cNvPr>
              <p14:cNvContentPartPr/>
              <p14:nvPr/>
            </p14:nvContentPartPr>
            <p14:xfrm>
              <a:off x="5397817" y="1872948"/>
              <a:ext cx="39736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5EF8C4-A666-63B2-DA35-CD8935B2D1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1697" y="1866828"/>
                <a:ext cx="3985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F26C00-5676-2C18-B02E-3BD3CF8CF20C}"/>
                  </a:ext>
                </a:extLst>
              </p14:cNvPr>
              <p14:cNvContentPartPr/>
              <p14:nvPr/>
            </p14:nvContentPartPr>
            <p14:xfrm>
              <a:off x="5397817" y="2182254"/>
              <a:ext cx="397368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F26C00-5676-2C18-B02E-3BD3CF8CF2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1697" y="2176134"/>
                <a:ext cx="3985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FF443B-5E42-15E8-22FA-3E267BB83F70}"/>
                  </a:ext>
                </a:extLst>
              </p14:cNvPr>
              <p14:cNvContentPartPr/>
              <p14:nvPr/>
            </p14:nvContentPartPr>
            <p14:xfrm>
              <a:off x="5378377" y="2580120"/>
              <a:ext cx="397368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FF443B-5E42-15E8-22FA-3E267BB83F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72257" y="2574000"/>
                <a:ext cx="3985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48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0EAB3-1772-7408-92FA-A00DD4F544CD}"/>
              </a:ext>
            </a:extLst>
          </p:cNvPr>
          <p:cNvSpPr txBox="1"/>
          <p:nvPr/>
        </p:nvSpPr>
        <p:spPr>
          <a:xfrm>
            <a:off x="670045" y="1174376"/>
            <a:ext cx="3509383" cy="2781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C036F-6865-DECC-5594-80BB4AE0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" r="-2" b="-2"/>
          <a:stretch>
            <a:fillRect/>
          </a:stretch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диаграмма, зарисов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B6C3E1-4487-4179-9AF8-23AF969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2" t="4959" r="7807" b="13359"/>
          <a:stretch>
            <a:fillRect/>
          </a:stretch>
        </p:blipFill>
        <p:spPr bwMode="auto">
          <a:xfrm>
            <a:off x="2997843" y="465952"/>
            <a:ext cx="6671499" cy="61750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DC93D7-D0DF-47C9-16FD-F6AEB191606A}"/>
              </a:ext>
            </a:extLst>
          </p:cNvPr>
          <p:cNvSpPr txBox="1"/>
          <p:nvPr/>
        </p:nvSpPr>
        <p:spPr>
          <a:xfrm>
            <a:off x="2997843" y="91875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1. Общая архитектура системы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B8685-5371-2C08-6B3F-E1BF3896082A}"/>
              </a:ext>
            </a:extLst>
          </p:cNvPr>
          <p:cNvGrpSpPr/>
          <p:nvPr/>
        </p:nvGrpSpPr>
        <p:grpSpPr>
          <a:xfrm>
            <a:off x="5991165" y="2911410"/>
            <a:ext cx="43920" cy="87120"/>
            <a:chOff x="5991165" y="2911410"/>
            <a:chExt cx="43920" cy="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2C97C1-FE5A-1EDF-7679-3974258EEC21}"/>
                    </a:ext>
                  </a:extLst>
                </p14:cNvPr>
                <p14:cNvContentPartPr/>
                <p14:nvPr/>
              </p14:nvContentPartPr>
              <p14:xfrm>
                <a:off x="5991165" y="2925450"/>
                <a:ext cx="43920" cy="73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2C97C1-FE5A-1EDF-7679-3974258EEC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28165" y="2862810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C87766-B593-0A9D-ADE9-CFC004B3F6CC}"/>
                    </a:ext>
                  </a:extLst>
                </p14:cNvPr>
                <p14:cNvContentPartPr/>
                <p14:nvPr/>
              </p14:nvContentPartPr>
              <p14:xfrm>
                <a:off x="6009885" y="2911410"/>
                <a:ext cx="10080" cy="7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C87766-B593-0A9D-ADE9-CFC004B3F6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47245" y="2848410"/>
                  <a:ext cx="13572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708013-28F4-514D-C19A-677D246F4586}"/>
                  </a:ext>
                </a:extLst>
              </p14:cNvPr>
              <p14:cNvContentPartPr/>
              <p14:nvPr/>
            </p14:nvContentPartPr>
            <p14:xfrm>
              <a:off x="7754080" y="2391280"/>
              <a:ext cx="187920" cy="77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708013-28F4-514D-C19A-677D246F45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1080" y="2328640"/>
                <a:ext cx="313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DE2AB6-BFEC-A774-2BEC-7F62683E34CF}"/>
                  </a:ext>
                </a:extLst>
              </p14:cNvPr>
              <p14:cNvContentPartPr/>
              <p14:nvPr/>
            </p14:nvContentPartPr>
            <p14:xfrm>
              <a:off x="4124920" y="2446360"/>
              <a:ext cx="218520" cy="17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DE2AB6-BFEC-A774-2BEC-7F62683E34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2280" y="2383720"/>
                <a:ext cx="344160" cy="1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50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4225A-6D08-62F1-2658-DFCDBFC3EC68}"/>
              </a:ext>
            </a:extLst>
          </p:cNvPr>
          <p:cNvSpPr txBox="1"/>
          <p:nvPr/>
        </p:nvSpPr>
        <p:spPr>
          <a:xfrm>
            <a:off x="-121921" y="503938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2. Принцип каскадного запроса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06217A-0820-1844-77B0-4563FC61FE19}"/>
                  </a:ext>
                </a:extLst>
              </p14:cNvPr>
              <p14:cNvContentPartPr/>
              <p14:nvPr/>
            </p14:nvContentPartPr>
            <p14:xfrm>
              <a:off x="6582900" y="3250890"/>
              <a:ext cx="1199880" cy="469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06217A-0820-1844-77B0-4563FC61FE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900" y="3187890"/>
                <a:ext cx="1325520" cy="5954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2C2ACCE-D121-C048-3EBD-2C7508F85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0"/>
            <a:ext cx="6217921" cy="68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диаграмма, План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5F2BFA-8E67-EBD1-3B39-12A2036A8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1" t="3132" r="5179" b="5170"/>
          <a:stretch>
            <a:fillRect/>
          </a:stretch>
        </p:blipFill>
        <p:spPr bwMode="auto">
          <a:xfrm>
            <a:off x="6096000" y="0"/>
            <a:ext cx="6096001" cy="6779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653F6-320F-7318-0FBB-BED73E75E36F}"/>
              </a:ext>
            </a:extLst>
          </p:cNvPr>
          <p:cNvSpPr txBox="1"/>
          <p:nvPr/>
        </p:nvSpPr>
        <p:spPr>
          <a:xfrm>
            <a:off x="-71120" y="1148080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3. Многопоточный мониторинг в реальном времени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55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642772-2521-3FAB-B405-4D946823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781A3-AE72-3836-657A-6DE58EB8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747" y="849296"/>
            <a:ext cx="3473179" cy="29410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4000" dirty="0"/>
              <a:t>Окно авторизации пользователя</a:t>
            </a:r>
            <a:br>
              <a:rPr lang="ru-RU" sz="4000" dirty="0"/>
            </a:b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F148E-9307-E7D7-13E7-11E9EA75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3" y="849296"/>
            <a:ext cx="7365843" cy="5159407"/>
          </a:xfrm>
          <a:prstGeom prst="rect">
            <a:avLst/>
          </a:prstGeom>
        </p:spPr>
      </p:pic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5AEF9608-DD49-55D1-F47B-367778B988CE}"/>
              </a:ext>
            </a:extLst>
          </p:cNvPr>
          <p:cNvSpPr/>
          <p:nvPr/>
        </p:nvSpPr>
        <p:spPr>
          <a:xfrm>
            <a:off x="7973961" y="3293806"/>
            <a:ext cx="1946787" cy="1238865"/>
          </a:xfrm>
          <a:prstGeom prst="bent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3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8D6BF-0CB1-7AA3-E2EF-0C977726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4" r="4" b="14929"/>
          <a:stretch>
            <a:fillRect/>
          </a:stretch>
        </p:blipFill>
        <p:spPr>
          <a:xfrm>
            <a:off x="559144" y="643467"/>
            <a:ext cx="4013020" cy="2702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E3DFE6-9DA5-DF4B-FA73-1E5D4961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8" b="-2"/>
          <a:stretch>
            <a:fillRect/>
          </a:stretch>
        </p:blipFill>
        <p:spPr>
          <a:xfrm>
            <a:off x="579629" y="3509433"/>
            <a:ext cx="4010829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D549A-626B-48DB-CAAF-1A940D4D6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64" y="643467"/>
            <a:ext cx="6629223" cy="3529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C3C0D-7C6F-F961-0B6F-D5CDE3360E14}"/>
              </a:ext>
            </a:extLst>
          </p:cNvPr>
          <p:cNvSpPr txBox="1"/>
          <p:nvPr/>
        </p:nvSpPr>
        <p:spPr>
          <a:xfrm>
            <a:off x="4988977" y="4736658"/>
            <a:ext cx="6309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chemeClr val="bg1"/>
                </a:solidFill>
              </a:rPr>
              <a:t>Первый вход, знакомство с </a:t>
            </a:r>
            <a:r>
              <a:rPr lang="en-US" sz="3200">
                <a:solidFill>
                  <a:schemeClr val="bg1"/>
                </a:solidFill>
              </a:rPr>
              <a:t>BAIDA64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97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692B5-75FA-AB86-9054-127114CE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5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DEA8B-C009-1B5C-DFCB-7BE40467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5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27799-5467-25E8-BD9E-6006B1EC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771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58</Words>
  <Application>Microsoft Office PowerPoint</Application>
  <PresentationFormat>Widescreen</PresentationFormat>
  <Paragraphs>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Neue Haas Grotesk Text Pro</vt:lpstr>
      <vt:lpstr>Times New Roman</vt:lpstr>
      <vt:lpstr>VanillaVTI</vt:lpstr>
      <vt:lpstr>BAIDA64</vt:lpstr>
      <vt:lpstr>PowerPoint Presentation</vt:lpstr>
      <vt:lpstr>PowerPoint Presentation</vt:lpstr>
      <vt:lpstr>PowerPoint Presentation</vt:lpstr>
      <vt:lpstr>Окно авторизации пользователя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будущее проекта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holodilnikodnako@gmail.com</dc:creator>
  <cp:lastModifiedBy>holodilnikodnako@gmail.com</cp:lastModifiedBy>
  <cp:revision>3</cp:revision>
  <dcterms:created xsi:type="dcterms:W3CDTF">2026-01-14T07:06:20Z</dcterms:created>
  <dcterms:modified xsi:type="dcterms:W3CDTF">2026-01-15T07:19:20Z</dcterms:modified>
</cp:coreProperties>
</file>